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30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8192-83AB-4DE1-AA14-4F7F6B549288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0A68-5625-4786-9B93-8221BE8CD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138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8192-83AB-4DE1-AA14-4F7F6B549288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0A68-5625-4786-9B93-8221BE8CD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396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8192-83AB-4DE1-AA14-4F7F6B549288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0A68-5625-4786-9B93-8221BE8CD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19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8192-83AB-4DE1-AA14-4F7F6B549288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0A68-5625-4786-9B93-8221BE8CD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146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8192-83AB-4DE1-AA14-4F7F6B549288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0A68-5625-4786-9B93-8221BE8CD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321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8192-83AB-4DE1-AA14-4F7F6B549288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0A68-5625-4786-9B93-8221BE8CD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176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8192-83AB-4DE1-AA14-4F7F6B549288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0A68-5625-4786-9B93-8221BE8CD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290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8192-83AB-4DE1-AA14-4F7F6B549288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0A68-5625-4786-9B93-8221BE8CD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839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8192-83AB-4DE1-AA14-4F7F6B549288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0A68-5625-4786-9B93-8221BE8CD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053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8192-83AB-4DE1-AA14-4F7F6B549288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0A68-5625-4786-9B93-8221BE8CD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432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8192-83AB-4DE1-AA14-4F7F6B549288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0A68-5625-4786-9B93-8221BE8CD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252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6250">
              <a:srgbClr val="7030A0"/>
            </a:gs>
            <a:gs pos="0">
              <a:schemeClr val="accent4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D8192-83AB-4DE1-AA14-4F7F6B549288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D0A68-5625-4786-9B93-8221BE8CD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400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Дистанционное </a:t>
            </a:r>
            <a:r>
              <a:rPr lang="ru-RU" dirty="0"/>
              <a:t>обучение  родителей </a:t>
            </a:r>
            <a:r>
              <a:rPr lang="ru-RU" dirty="0" smtClean="0"/>
              <a:t>детей </a:t>
            </a:r>
            <a:r>
              <a:rPr lang="ru-RU" smtClean="0"/>
              <a:t>дошкольного возраста.</a:t>
            </a:r>
            <a:r>
              <a:rPr lang="ru-RU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76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5" y="0"/>
            <a:ext cx="4428340" cy="613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773" y="0"/>
            <a:ext cx="4426010" cy="613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378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32" y="332656"/>
            <a:ext cx="9106089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409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975" y="0"/>
            <a:ext cx="47180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037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</Words>
  <Application>Microsoft Office PowerPoint</Application>
  <PresentationFormat>Экран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Дистанционное обучение  родителей детей дошкольного возраста.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Дистанционное обучение  родителей группы «Городок»</dc:title>
  <dc:creator>Людмила</dc:creator>
  <cp:lastModifiedBy>Лариса</cp:lastModifiedBy>
  <cp:revision>2</cp:revision>
  <dcterms:created xsi:type="dcterms:W3CDTF">2016-05-02T14:37:45Z</dcterms:created>
  <dcterms:modified xsi:type="dcterms:W3CDTF">2020-04-17T08:44:09Z</dcterms:modified>
</cp:coreProperties>
</file>